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4630400" cy="82296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presProps" Target="presProps.xml"/><Relationship Id="rId21" Type="http://schemas.openxmlformats.org/officeDocument/2006/relationships/slide" Target="slides/slide15.xml"/><Relationship Id="rId34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customXml" Target="../customXml/item2.xml"/><Relationship Id="rId2" Type="http://schemas.openxmlformats.org/officeDocument/2006/relationships/printerSettings" Target="printerSettings/printerSettings1.bin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customXml" Target="../customXml/item1.xml"/><Relationship Id="rId5" Type="http://schemas.openxmlformats.org/officeDocument/2006/relationships/theme" Target="theme/theme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viewProps" Target="viewProps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8" Type="http://schemas.openxmlformats.org/officeDocument/2006/relationships/slide" Target="slides/slide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lp_slide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lp_slide_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lp_slide_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lp_slide_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lp_slide_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lp_slide_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lp_slide_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lp_slide_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lp_slide_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lp_slide_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lp_slide_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lp_slide_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lp_slide_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lp_slide_2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lp_slide_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lp_slide_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lp_slide_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lp_slide_2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lp_slide_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lp_slide_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lp_slide_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lp_slide_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lp_slide_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lp_slide_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lp_slide_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FC6364ACEF46547A497B4A5415725FE" ma:contentTypeVersion="11" ma:contentTypeDescription="Create a new document." ma:contentTypeScope="" ma:versionID="715b0e391d5b0a23be4076f426e82f09">
  <xsd:schema xmlns:xsd="http://www.w3.org/2001/XMLSchema" xmlns:xs="http://www.w3.org/2001/XMLSchema" xmlns:p="http://schemas.microsoft.com/office/2006/metadata/properties" xmlns:ns2="4a866069-fdb1-4df2-8c46-d5413dfe9f74" xmlns:ns3="d3771acf-91e9-423a-a822-9232ae7f0a01" targetNamespace="http://schemas.microsoft.com/office/2006/metadata/properties" ma:root="true" ma:fieldsID="32be622123e49a238a3fc9d3cb99640a" ns2:_="" ns3:_="">
    <xsd:import namespace="4a866069-fdb1-4df2-8c46-d5413dfe9f74"/>
    <xsd:import namespace="d3771acf-91e9-423a-a822-9232ae7f0a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866069-fdb1-4df2-8c46-d5413dfe9f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4a9f55f-dce0-4ad3-86af-47d93601117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771acf-91e9-423a-a822-9232ae7f0a0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295e18d-3db4-4792-a8ff-b8fb91af6e3b}" ma:internalName="TaxCatchAll" ma:showField="CatchAllData" ma:web="d3771acf-91e9-423a-a822-9232ae7f0a0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3771acf-91e9-423a-a822-9232ae7f0a01" xsi:nil="true"/>
    <lcf76f155ced4ddcb4097134ff3c332f xmlns="4a866069-fdb1-4df2-8c46-d5413dfe9f7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C536F82-D64C-46BC-AB6E-057042AB41E5}"/>
</file>

<file path=customXml/itemProps2.xml><?xml version="1.0" encoding="utf-8"?>
<ds:datastoreItem xmlns:ds="http://schemas.openxmlformats.org/officeDocument/2006/customXml" ds:itemID="{64F19C4B-B1F2-4A60-A31E-203E77C75A84}"/>
</file>

<file path=customXml/itemProps3.xml><?xml version="1.0" encoding="utf-8"?>
<ds:datastoreItem xmlns:ds="http://schemas.openxmlformats.org/officeDocument/2006/customXml" ds:itemID="{C6AD2324-D1DA-4462-B7C5-ECE59F35A3C4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0x0101008FC6364ACEF46547A497B4A5415725FE</vt:lpwstr>
  </property>
</Properties>
</file>